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47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0259-0112-4762-975B-2D45694F6BFB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A7FF-8420-40EB-BECB-FB552499F120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9818-C6C1-44FA-B0CC-A28F6DC7563E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47C1-B2CE-4378-A3DA-8D5C5330E703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A595-0EB0-4BFA-A002-69412E0861AB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0F0B-21EF-4B75-8BFE-E4FFEDF611C5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7D3A-F75C-4A55-9BF2-0183A70E8F81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6AAD-8855-48F8-9133-C4EED5613B0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D08D-6A37-46C5-A6EB-41B8937DF0A7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1BE8-26B3-499D-9CC4-63B852458F9E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0216-CA7B-4D53-A371-53611D80A874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6197-DC40-4702-B9E9-997D6C13FAF2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8868-F03A-4BD7-BD4B-38A2C4DFD179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95B9F-DF64-4601-8C5D-395C6C914920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2A1F-0D59-48E0-982B-9DF2EB0CCB66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5902-0A72-498E-AF7B-E84B66576B4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C530-2373-4C09-9EC0-F9F3A06023D9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39BF-E239-4B98-8622-B7746E64DDA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C8C9-D08E-4444-A0E3-D0AB0724172E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2AC-B745-4838-ADBE-B702B4B32FED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C0147-024E-46D1-B2C7-C8C7FAF1DC6E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B25A-590A-42BD-BB9B-9E496A275C8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58012-CCCF-4BF2-9162-61B4C71192F1}" type="datetimeFigureOut">
              <a:rPr lang="es-AR"/>
              <a:pPr>
                <a:defRPr/>
              </a:pPr>
              <a:t>30/12/2015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5743C-1AF6-4C4E-8F42-9C8B9ABD2DD8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AR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20925" cy="99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 rot="10019266" flipV="1">
            <a:off x="1698625" y="3478213"/>
            <a:ext cx="11944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AR" sz="3200">
                <a:solidFill>
                  <a:schemeClr val="bg1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La Comisi</a:t>
            </a:r>
            <a:r>
              <a:rPr lang="es-AR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3200">
                <a:solidFill>
                  <a:schemeClr val="bg1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n Directiva de la Asociaci</a:t>
            </a:r>
            <a:r>
              <a:rPr lang="es-AR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3200">
                <a:solidFill>
                  <a:schemeClr val="bg1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n Cooperadora de la Facultad de Agronom</a:t>
            </a:r>
            <a:r>
              <a:rPr lang="es-AR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es-AR" sz="3200">
                <a:solidFill>
                  <a:schemeClr val="bg1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a les hace llegar los  mejores  deseos para el a</a:t>
            </a:r>
            <a:r>
              <a:rPr lang="es-AR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3200">
                <a:solidFill>
                  <a:schemeClr val="bg1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o 2016 y quiere agradecer a toda la comunidad el apoyo constante que brindan a nuestra Instituci</a:t>
            </a:r>
            <a:r>
              <a:rPr lang="es-AR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3200">
                <a:solidFill>
                  <a:schemeClr val="bg1"/>
                </a:solidFill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n.</a:t>
            </a:r>
            <a:endParaRPr lang="es-AR" sz="32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Demi</vt:lpstr>
      <vt:lpstr>Times New Roman</vt:lpstr>
      <vt:lpstr>Tema de Office</vt:lpstr>
      <vt:lpstr>Diapositiva 1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Luffi</dc:creator>
  <cp:lastModifiedBy>cooperadora</cp:lastModifiedBy>
  <cp:revision>1</cp:revision>
  <dcterms:created xsi:type="dcterms:W3CDTF">2015-12-23T16:35:54Z</dcterms:created>
  <dcterms:modified xsi:type="dcterms:W3CDTF">2015-12-30T12:23:20Z</dcterms:modified>
</cp:coreProperties>
</file>