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58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EFA80-4A05-4F78-9FD6-08981BC4703B}" type="datetimeFigureOut">
              <a:rPr lang="es-AR" smtClean="0"/>
              <a:pPr/>
              <a:t>05/09/2016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12DD-5B7A-4C12-98D7-DBF68FCA035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Extension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88" y="-214314"/>
            <a:ext cx="10501386" cy="742952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876587" y="6534834"/>
            <a:ext cx="5357834" cy="646331"/>
          </a:xfrm>
          <a:prstGeom prst="rect">
            <a:avLst/>
          </a:prstGeom>
          <a:gradFill>
            <a:gsLst>
              <a:gs pos="24000">
                <a:srgbClr val="FF0000">
                  <a:tint val="66000"/>
                  <a:satMod val="160000"/>
                  <a:alpha val="2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COMISIÓN DE MEMORIA RECUERDO Y COMPROMISO</a:t>
            </a:r>
            <a:endParaRPr kumimoji="0" lang="es-AR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b="1" dirty="0" err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FCAyF</a:t>
            </a:r>
            <a:r>
              <a:rPr lang="es-A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UNLP</a:t>
            </a:r>
            <a:endParaRPr lang="es-A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60645" y="-149536"/>
            <a:ext cx="80227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sz="3200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Los Derechos Humanos y el derecho a la tierra</a:t>
            </a:r>
            <a:endParaRPr kumimoji="0" lang="es-A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4886" y="5580727"/>
            <a:ext cx="8501090" cy="954107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AR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El encuentro es en el </a:t>
            </a:r>
            <a:r>
              <a:rPr lang="es-AR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s-AR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all </a:t>
            </a:r>
            <a:r>
              <a:rPr lang="es-AR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central de </a:t>
            </a:r>
            <a:r>
              <a:rPr lang="es-AR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la Facultad de </a:t>
            </a:r>
            <a:r>
              <a:rPr lang="es-AR" sz="2800" b="1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Cs.</a:t>
            </a:r>
            <a:r>
              <a:rPr lang="es-AR" sz="28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Agrarias y Forestales a </a:t>
            </a:r>
            <a:r>
              <a:rPr lang="es-AR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las 13 hs</a:t>
            </a:r>
            <a:r>
              <a:rPr lang="es-AR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Los esperamos.</a:t>
            </a:r>
            <a:endParaRPr kumimoji="0" lang="es-AR" sz="11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599715"/>
            <a:ext cx="9144000" cy="2400657"/>
          </a:xfrm>
          <a:prstGeom prst="rect">
            <a:avLst/>
          </a:prstGeom>
          <a:gradFill>
            <a:gsLst>
              <a:gs pos="9000">
                <a:schemeClr val="bg2">
                  <a:lumMod val="90000"/>
                  <a:alpha val="51000"/>
                </a:schemeClr>
              </a:gs>
              <a:gs pos="46000">
                <a:schemeClr val="bg2">
                  <a:lumMod val="90000"/>
                  <a:alpha val="84000"/>
                </a:schemeClr>
              </a:gs>
              <a:gs pos="50000">
                <a:schemeClr val="accent2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6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El </a:t>
            </a:r>
            <a:r>
              <a:rPr lang="es-A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día </a:t>
            </a:r>
            <a:r>
              <a:rPr lang="es-A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7 de setiembre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desde la Comisión de Memoria Recuerdo y Compromiso de la </a:t>
            </a:r>
            <a:r>
              <a:rPr lang="es-AR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FCAyF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conmemoramos el Día </a:t>
            </a:r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del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Agricultor (8/9). 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Para ello y para conocer de cerca la problemática de la tierra para producir, invitamos a los protagonistas, a aquellos que desde distintos lugares nos pueden hablar de los reclamos, las luchas y las conquistas de aquellos que viven de cerca esta situación tan cotidiana, aunque muy </a:t>
            </a:r>
            <a:r>
              <a:rPr lang="es-AR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invisibilizada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lang="es-A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3507824"/>
            <a:ext cx="9144000" cy="216982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  <a:alpha val="2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Gumersindo 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Segundo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 la Comunidad </a:t>
            </a:r>
            <a:r>
              <a:rPr lang="es-AR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Avá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Guaraní, Productor de El Pato, involucrado en los reclamos de tierra del Parque Pereyra.</a:t>
            </a:r>
            <a:endParaRPr kumimoji="0" lang="es-AR" sz="11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Oscar Rodríguez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del APDH, abogado que sigue las luchas y reclamos del MOCASE</a:t>
            </a:r>
            <a:endParaRPr kumimoji="0" lang="es-AR" sz="11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Guillermina </a:t>
            </a:r>
            <a:r>
              <a:rPr lang="es-AR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Ferraris</a:t>
            </a:r>
            <a:r>
              <a:rPr lang="es-A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ingeniera agrónoma. Técnica Cambio Rural del Cinturón Hortícola de La Plata.</a:t>
            </a:r>
            <a:endParaRPr kumimoji="0" lang="es-AR" sz="11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613194" y="3059668"/>
            <a:ext cx="3884620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Nuestros invitados </a:t>
            </a:r>
            <a:r>
              <a:rPr lang="es-A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son:</a:t>
            </a:r>
            <a:endParaRPr lang="es-A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179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Extension</dc:creator>
  <cp:lastModifiedBy>Extension</cp:lastModifiedBy>
  <cp:revision>15</cp:revision>
  <dcterms:created xsi:type="dcterms:W3CDTF">2016-09-02T14:11:58Z</dcterms:created>
  <dcterms:modified xsi:type="dcterms:W3CDTF">2016-09-05T16:40:48Z</dcterms:modified>
</cp:coreProperties>
</file>