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82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3" r:id="rId13"/>
    <p:sldId id="284" r:id="rId14"/>
    <p:sldId id="278" r:id="rId15"/>
    <p:sldId id="285" r:id="rId16"/>
    <p:sldId id="279" r:id="rId17"/>
    <p:sldId id="280" r:id="rId18"/>
    <p:sldId id="28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Sbv+6oWX89bHpEqbwf7qxTQWk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sar Barletta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380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  <a:defRPr sz="5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678905" y="987425"/>
            <a:ext cx="56764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leyenda">
  <p:cSld name="1_Imagen con leyend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2324100" y="376918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1562100" y="1829707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6838950" y="1877786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>
  <p:cSld name="Imagen con ley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 rot="5400000">
            <a:off x="4282281" y="-894556"/>
            <a:ext cx="4351338" cy="9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2161381" y="-234156"/>
            <a:ext cx="5811838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01593" y="6147935"/>
            <a:ext cx="1590407" cy="701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64">
          <p15:clr>
            <a:srgbClr val="F26B43"/>
          </p15:clr>
        </p15:guide>
        <p15:guide id="4" pos="7152">
          <p15:clr>
            <a:srgbClr val="F26B43"/>
          </p15:clr>
        </p15:guide>
        <p15:guide id="5" pos="984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188" y="1175657"/>
            <a:ext cx="9981127" cy="1710048"/>
          </a:xfrm>
          <a:solidFill>
            <a:schemeClr val="accent1">
              <a:alpha val="18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AR" sz="4400" dirty="0" smtClean="0"/>
              <a:t>RECOMENDACIONES</a:t>
            </a:r>
            <a:br>
              <a:rPr lang="es-AR" sz="4400" dirty="0" smtClean="0"/>
            </a:br>
            <a:r>
              <a:rPr lang="es-AR" sz="4400" b="0" dirty="0" smtClean="0"/>
              <a:t>de </a:t>
            </a:r>
            <a:r>
              <a:rPr lang="es-AR" sz="4400" dirty="0"/>
              <a:t>seguridad</a:t>
            </a:r>
            <a:r>
              <a:rPr lang="es-AR" sz="4400" b="0" dirty="0"/>
              <a:t> </a:t>
            </a:r>
            <a:r>
              <a:rPr lang="es-AR" sz="4400" b="0" dirty="0" smtClean="0"/>
              <a:t>para </a:t>
            </a:r>
            <a:r>
              <a:rPr lang="es-AR" sz="4400" dirty="0" smtClean="0"/>
              <a:t>sesiones </a:t>
            </a:r>
            <a:r>
              <a:rPr lang="es-AR" sz="4400" b="0" dirty="0"/>
              <a:t>en </a:t>
            </a:r>
            <a:r>
              <a:rPr lang="es-AR" sz="4400" dirty="0"/>
              <a:t>Zoom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A2A243-011B-49CF-B0F5-4AF6A9038A76}"/>
              </a:ext>
            </a:extLst>
          </p:cNvPr>
          <p:cNvSpPr/>
          <p:nvPr/>
        </p:nvSpPr>
        <p:spPr>
          <a:xfrm>
            <a:off x="1120462" y="4887521"/>
            <a:ext cx="99038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Autor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José Maria PEREYRA</a:t>
            </a:r>
          </a:p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Revisor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Cesar BARLETTA </a:t>
            </a:r>
          </a:p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Diseño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Claudio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avier JAIME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</a:t>
            </a:r>
            <a:r>
              <a:rPr lang="en-US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Licencia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Commons CC By</a:t>
            </a:r>
            <a:endParaRPr lang="es-A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006" y="257577"/>
            <a:ext cx="10300773" cy="927909"/>
          </a:xfrm>
        </p:spPr>
        <p:txBody>
          <a:bodyPr>
            <a:norm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 una reunión programada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4"/>
          <a:stretch/>
        </p:blipFill>
        <p:spPr>
          <a:xfrm>
            <a:off x="2323714" y="2781707"/>
            <a:ext cx="7931050" cy="2378669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854557" y="1396642"/>
            <a:ext cx="996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Cuando programamos una reunión también hay varios opciones a considerar. Podemos acceder a ellas, seleccionando la opción de </a:t>
            </a:r>
            <a:r>
              <a:rPr lang="es-A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Programar una Reunión</a:t>
            </a:r>
          </a:p>
        </p:txBody>
      </p:sp>
    </p:spTree>
    <p:extLst>
      <p:ext uri="{BB962C8B-B14F-4D97-AF65-F5344CB8AC3E}">
        <p14:creationId xmlns:p14="http://schemas.microsoft.com/office/powerpoint/2010/main" val="40369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975" y="359839"/>
            <a:ext cx="10592704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 una reunión programada: </a:t>
            </a:r>
            <a:b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ID, contraseña y video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58" y="2461799"/>
            <a:ext cx="7741548" cy="3156466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685373" y="2420085"/>
            <a:ext cx="3023743" cy="2246769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importante que para cada reunión que planifiquemos, no utilicemos nuestro ID de reunión personal y que activemos la casilla de contraseña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EB427C-6692-4CBA-80DE-BBEFB226C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73" y="1457068"/>
            <a:ext cx="823031" cy="82303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50124" y="1637750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generado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Flecha arriba"/>
          <p:cNvSpPr/>
          <p:nvPr/>
        </p:nvSpPr>
        <p:spPr>
          <a:xfrm>
            <a:off x="4326340" y="3140870"/>
            <a:ext cx="209572" cy="42309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71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975" y="359839"/>
            <a:ext cx="10592704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 una reunión programada: </a:t>
            </a:r>
            <a:b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ID, contraseña y video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06" y="2639223"/>
            <a:ext cx="7741548" cy="3156466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685372" y="2591553"/>
            <a:ext cx="3023743" cy="2554545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odemos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utilizar la contraseña generada automáticamente o una que nosotros ingresemos. Si optan por la segunda opción, recomendamos que esta contraseña se cambie por cada reunión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EB427C-6692-4CBA-80DE-BBEFB226C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73" y="1457068"/>
            <a:ext cx="823031" cy="82303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50124" y="1637750"/>
            <a:ext cx="507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Contraseña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Flecha arriba"/>
          <p:cNvSpPr/>
          <p:nvPr/>
        </p:nvSpPr>
        <p:spPr>
          <a:xfrm>
            <a:off x="4544704" y="4145677"/>
            <a:ext cx="215691" cy="435451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52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975" y="359839"/>
            <a:ext cx="10592704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 una reunión programada: </a:t>
            </a:r>
            <a:b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ID, contraseña y video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66" y="2570983"/>
            <a:ext cx="7741548" cy="3156466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630780" y="2532347"/>
            <a:ext cx="3023743" cy="2246769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ambién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es importante, en la mayoría de casos que solo el anfitrión tenga la cámara encendida, tanto por cuestiones de seguridad como de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conexión. 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EB427C-6692-4CBA-80DE-BBEFB226C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73" y="1457068"/>
            <a:ext cx="823031" cy="82303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50124" y="1637750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7547211" y="4627436"/>
            <a:ext cx="306222" cy="1516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49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485" y="431978"/>
            <a:ext cx="10993571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 una reunión programada: </a:t>
            </a:r>
            <a:b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Opciones de reunión</a:t>
            </a:r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42" y="3023815"/>
            <a:ext cx="8490370" cy="2777336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442469" y="2976315"/>
            <a:ext cx="2778223" cy="1938992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ara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evitar ruidos en la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comunicación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podemos silenciar automáticamente a todos los participantes al ingresar a la reunión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DD182F-BDEC-4C75-A94F-A5575A90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5" y="1840275"/>
            <a:ext cx="823031" cy="823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E95BBB-94AF-4353-878A-D4D67826D1D1}"/>
              </a:ext>
            </a:extLst>
          </p:cNvPr>
          <p:cNvSpPr txBox="1"/>
          <p:nvPr/>
        </p:nvSpPr>
        <p:spPr>
          <a:xfrm>
            <a:off x="1566057" y="2020959"/>
            <a:ext cx="1041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Opciones de reunión, (Silenciar participantes al ingreso)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5882182" y="3965397"/>
            <a:ext cx="425283" cy="21065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55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210" y="384476"/>
            <a:ext cx="10993571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 una reunión programada: </a:t>
            </a:r>
            <a:b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Opciones de reunión</a:t>
            </a:r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08" y="2757947"/>
            <a:ext cx="8490370" cy="2777336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573206" y="2730651"/>
            <a:ext cx="2770495" cy="2554545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También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tenemos acceso para habilitar la sala de espera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las configuraciones que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vimos previamente,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opción debería estar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activada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defecto.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DD182F-BDEC-4C75-A94F-A5575A90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59" y="1482169"/>
            <a:ext cx="823031" cy="823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E95BBB-94AF-4353-878A-D4D67826D1D1}"/>
              </a:ext>
            </a:extLst>
          </p:cNvPr>
          <p:cNvSpPr txBox="1"/>
          <p:nvPr/>
        </p:nvSpPr>
        <p:spPr>
          <a:xfrm>
            <a:off x="1644773" y="1662851"/>
            <a:ext cx="88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Opciones de reunión, (sala de espera)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5981238" y="4367283"/>
            <a:ext cx="431724" cy="21384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48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658" y="268048"/>
            <a:ext cx="10995170" cy="733061"/>
          </a:xfrm>
        </p:spPr>
        <p:txBody>
          <a:bodyPr>
            <a:norm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dentro de una reunión: 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60" y="2476734"/>
            <a:ext cx="4762006" cy="3489964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1102027" y="2444814"/>
            <a:ext cx="5072981" cy="2554545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Cuando estamos dentro de una sesión podemos cambiar en tiempo real los ajustes que establecimos anteriormente. La opción es Seguridad y se encuentra en el menú inferior de la pantalla. </a:t>
            </a:r>
          </a:p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Además, podemos en cualquier momento bloquear la reunión para que nadie mas se pueda incorporar a la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misma.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áfico 5" descr="Marca de escudo">
            <a:extLst>
              <a:ext uri="{FF2B5EF4-FFF2-40B4-BE49-F238E27FC236}">
                <a16:creationId xmlns:a16="http://schemas.microsoft.com/office/drawing/2014/main" id="{7D6C6E2B-68DE-442A-ACC5-C0FC06D2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163" y="1546280"/>
            <a:ext cx="689776" cy="68977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E231D47-6E7F-4BCA-8FBE-FD2EB504482F}"/>
              </a:ext>
            </a:extLst>
          </p:cNvPr>
          <p:cNvSpPr/>
          <p:nvPr/>
        </p:nvSpPr>
        <p:spPr>
          <a:xfrm>
            <a:off x="6330803" y="5062878"/>
            <a:ext cx="1461360" cy="1053503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BB9E82-2D31-490E-89DA-A0000439CA4D}"/>
              </a:ext>
            </a:extLst>
          </p:cNvPr>
          <p:cNvSpPr txBox="1"/>
          <p:nvPr/>
        </p:nvSpPr>
        <p:spPr>
          <a:xfrm>
            <a:off x="1298367" y="1686102"/>
            <a:ext cx="339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Opciones de Seguridad</a:t>
            </a:r>
          </a:p>
        </p:txBody>
      </p:sp>
    </p:spTree>
    <p:extLst>
      <p:ext uri="{BB962C8B-B14F-4D97-AF65-F5344CB8AC3E}">
        <p14:creationId xmlns:p14="http://schemas.microsoft.com/office/powerpoint/2010/main" val="238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937" y="231466"/>
            <a:ext cx="10995170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dentro de una reunión: </a:t>
            </a:r>
            <a:r>
              <a:rPr lang="es-A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Panel </a:t>
            </a: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de Chat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55" y="2801015"/>
            <a:ext cx="4803577" cy="2769804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1265610" y="2743413"/>
            <a:ext cx="4518499" cy="1938992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Dentro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del panel de chat, podemos configurar el envió de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mensajes. Podemos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decidir si los mensajes del chat se envían al anfitrión y de esta manera no permitimos el envió de mensajes privados entre participantes.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85E8FC-51C3-453A-814F-290B44109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6" y="1470509"/>
            <a:ext cx="823031" cy="823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1F6F67-6B31-4663-A9B9-09B3D8F3CC1C}"/>
              </a:ext>
            </a:extLst>
          </p:cNvPr>
          <p:cNvSpPr txBox="1"/>
          <p:nvPr/>
        </p:nvSpPr>
        <p:spPr>
          <a:xfrm>
            <a:off x="1476294" y="1651191"/>
            <a:ext cx="716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Opciones del panel de chat 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307" y="425131"/>
            <a:ext cx="10995170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Ajustes dentro de una </a:t>
            </a:r>
            <a:r>
              <a:rPr lang="es-AR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reunión: </a:t>
            </a:r>
            <a:r>
              <a:rPr lang="es-A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Levantar </a:t>
            </a: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la Mano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33726" y="2480803"/>
            <a:ext cx="4803419" cy="2246769"/>
          </a:xfrm>
          <a:prstGeom prst="rect">
            <a:avLst/>
          </a:prstGeom>
          <a:solidFill>
            <a:schemeClr val="accent1">
              <a:alpha val="19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ermite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conocer si hay dudas o preguntas por parte de los estudiantes o participantes; ayuda a mantener la clase o sesión ordenada. </a:t>
            </a:r>
            <a:endParaRPr lang="es-A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docente anfitrión organiza las intervenciones de los participantes y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activaciones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de micrófono.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45" y="2515147"/>
            <a:ext cx="4832396" cy="3135755"/>
          </a:xfrm>
          <a:prstGeom prst="rect">
            <a:avLst/>
          </a:prstGeom>
          <a:effectLst>
            <a:glow rad="127000">
              <a:schemeClr val="bg2"/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7A5B82-8A52-4308-8E69-7D00A1D17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4" y="1498065"/>
            <a:ext cx="823031" cy="82303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21D9579-2FB7-4C0E-B985-817B92847E2A}"/>
              </a:ext>
            </a:extLst>
          </p:cNvPr>
          <p:cNvSpPr txBox="1"/>
          <p:nvPr/>
        </p:nvSpPr>
        <p:spPr>
          <a:xfrm>
            <a:off x="1524485" y="1755691"/>
            <a:ext cx="718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Herramientas de levantar la mano.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6EB2B41-7C8F-4416-880A-F969F669B5C1}"/>
              </a:ext>
            </a:extLst>
          </p:cNvPr>
          <p:cNvSpPr/>
          <p:nvPr/>
        </p:nvSpPr>
        <p:spPr>
          <a:xfrm>
            <a:off x="9561401" y="2968870"/>
            <a:ext cx="1204424" cy="1086857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11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8DB23F0-A165-4116-8699-746DB823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395" y="1098293"/>
            <a:ext cx="9929089" cy="4154557"/>
          </a:xfrm>
          <a:solidFill>
            <a:schemeClr val="accent1">
              <a:alpha val="52000"/>
            </a:schemeClr>
          </a:solidFill>
          <a:effectLst>
            <a:glow rad="241300">
              <a:schemeClr val="accent1">
                <a:alpha val="5000"/>
              </a:schemeClr>
            </a:glow>
            <a:softEdge rad="0"/>
          </a:effectLst>
        </p:spPr>
        <p:txBody>
          <a:bodyPr>
            <a:normAutofit/>
          </a:bodyPr>
          <a:lstStyle/>
          <a:p>
            <a:pPr marL="0" indent="0" algn="l"/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Este material presenta un conjunto de opciones para otorgar mayor 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seguridad a 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nuestras sesiones en Zoom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/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El material se divide en cuatro partes:</a:t>
            </a:r>
          </a:p>
          <a:p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0" indent="0" algn="just"/>
            <a:r>
              <a:rPr lang="es-A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Configurar </a:t>
            </a: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la cuenta en 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ZOOM. </a:t>
            </a: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0" indent="0" algn="just"/>
            <a:r>
              <a:rPr lang="es-A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Sugerencias </a:t>
            </a: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de configuración en la reunión (básico).</a:t>
            </a:r>
          </a:p>
          <a:p>
            <a:pPr marL="1524000" indent="0" algn="just"/>
            <a:r>
              <a:rPr lang="es-A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Sugerencias </a:t>
            </a: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de configuración en la reunión (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avanzada).</a:t>
            </a: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0" indent="0" algn="just"/>
            <a:r>
              <a:rPr lang="es-A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Ajustes </a:t>
            </a:r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de una reunión 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programada.</a:t>
            </a:r>
            <a:endParaRPr lang="es-A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78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120" y="270161"/>
            <a:ext cx="10680408" cy="935829"/>
          </a:xfrm>
        </p:spPr>
        <p:txBody>
          <a:bodyPr>
            <a:normAutofit fontScale="90000"/>
          </a:bodyPr>
          <a:lstStyle/>
          <a:p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Configurar la cuenta en ZOOM: 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Ajustes 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Posibilidades 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6" y="1953977"/>
            <a:ext cx="5228466" cy="4007849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1362878" y="3034391"/>
            <a:ext cx="4046249" cy="1938992"/>
          </a:xfrm>
          <a:prstGeom prst="rect">
            <a:avLst/>
          </a:prstGeom>
          <a:solidFill>
            <a:srgbClr val="002060">
              <a:alpha val="18000"/>
            </a:srgb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A continuación presentamos algunas sugerencias para configurar nuestras reuniones en zoom. Para acceder a cada una de ellas, deben ingresar a su cuenta y seleccionar la opción de </a:t>
            </a:r>
            <a:r>
              <a:rPr lang="es-A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Configuración. </a:t>
            </a:r>
          </a:p>
        </p:txBody>
      </p:sp>
      <p:pic>
        <p:nvPicPr>
          <p:cNvPr id="7" name="Gráfico 6" descr="Marca de escudo">
            <a:extLst>
              <a:ext uri="{FF2B5EF4-FFF2-40B4-BE49-F238E27FC236}">
                <a16:creationId xmlns:a16="http://schemas.microsoft.com/office/drawing/2014/main" id="{12CEA6AF-A689-4D73-8E52-972E8E6CB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02" y="1907620"/>
            <a:ext cx="689776" cy="6897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362877" y="1858177"/>
            <a:ext cx="404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Configurar para obtener mayor Seguridad</a:t>
            </a:r>
          </a:p>
        </p:txBody>
      </p:sp>
    </p:spTree>
    <p:extLst>
      <p:ext uri="{BB962C8B-B14F-4D97-AF65-F5344CB8AC3E}">
        <p14:creationId xmlns:p14="http://schemas.microsoft.com/office/powerpoint/2010/main" val="28526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011" y="314806"/>
            <a:ext cx="11586806" cy="733061"/>
          </a:xfrm>
        </p:spPr>
        <p:txBody>
          <a:bodyPr>
            <a:normAutofit fontScale="90000"/>
          </a:bodyPr>
          <a:lstStyle/>
          <a:p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Sugerencias de configuración en la reunión (básico</a:t>
            </a:r>
            <a:r>
              <a:rPr lang="es-A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70" y="2345893"/>
            <a:ext cx="9302965" cy="3669181"/>
          </a:xfrm>
          <a:solidFill>
            <a:schemeClr val="accent1"/>
          </a:solidFill>
          <a:effectLst>
            <a:glow rad="127000">
              <a:schemeClr val="bg2">
                <a:alpha val="91000"/>
              </a:schemeClr>
            </a:glow>
            <a:softEdge rad="0"/>
          </a:effectLst>
        </p:spPr>
      </p:pic>
      <p:sp>
        <p:nvSpPr>
          <p:cNvPr id="4" name="CuadroTexto 3"/>
          <p:cNvSpPr txBox="1"/>
          <p:nvPr/>
        </p:nvSpPr>
        <p:spPr>
          <a:xfrm>
            <a:off x="352836" y="2317076"/>
            <a:ext cx="2053571" cy="3170099"/>
          </a:xfrm>
          <a:prstGeom prst="rect">
            <a:avLst/>
          </a:prstGeom>
          <a:solidFill>
            <a:srgbClr val="002060">
              <a:alpha val="18000"/>
            </a:srgb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esto nos aseguramos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todos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los mensajes entre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participantes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sean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públicos y sabremos si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alguno de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ellos hace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mal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uso del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mismo.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áfico 5" descr="Libro abierto">
            <a:extLst>
              <a:ext uri="{FF2B5EF4-FFF2-40B4-BE49-F238E27FC236}">
                <a16:creationId xmlns:a16="http://schemas.microsoft.com/office/drawing/2014/main" id="{53A121A7-0F3C-4BF9-9E0B-B8B507474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671" y="1252022"/>
            <a:ext cx="819959" cy="8199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8D6534-1199-4D96-9C04-603C9144942B}"/>
              </a:ext>
            </a:extLst>
          </p:cNvPr>
          <p:cNvSpPr txBox="1"/>
          <p:nvPr/>
        </p:nvSpPr>
        <p:spPr>
          <a:xfrm>
            <a:off x="1397691" y="1431168"/>
            <a:ext cx="775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Desactivar el chat privado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69" y="320747"/>
            <a:ext cx="10995170" cy="733061"/>
          </a:xfrm>
        </p:spPr>
        <p:txBody>
          <a:bodyPr>
            <a:noAutofit/>
          </a:bodyPr>
          <a:lstStyle/>
          <a:p>
            <a:r>
              <a:rPr lang="es-AR" sz="3600" b="0" dirty="0">
                <a:latin typeface="Calibri" panose="020F0502020204030204" pitchFamily="34" charset="0"/>
                <a:cs typeface="Calibri" panose="020F0502020204030204" pitchFamily="34" charset="0"/>
              </a:rPr>
              <a:t>Sugerencias de configuración en la reunión (básico): </a:t>
            </a:r>
            <a:r>
              <a:rPr lang="es-AR" sz="3600" dirty="0">
                <a:latin typeface="Calibri" panose="020F0502020204030204" pitchFamily="34" charset="0"/>
                <a:cs typeface="Calibri" panose="020F0502020204030204" pitchFamily="34" charset="0"/>
              </a:rPr>
              <a:t>Transferencia de Archivos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76" y="2412169"/>
            <a:ext cx="8936711" cy="3495005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288772" y="2359752"/>
            <a:ext cx="2818881" cy="3785652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esta medida evitamos que los participantes puedan subir contenido inapropiado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en nuestras reuniones. Si queremos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subir un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material para que lo descarguen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nuestros estudiantes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, debemos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hacerlo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fuera de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videoconferencia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87E790-16FD-473E-A578-B521FA52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01" y="1337749"/>
            <a:ext cx="823031" cy="8230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120F30-D29B-4EEE-B60B-E8D0FDB7BC96}"/>
              </a:ext>
            </a:extLst>
          </p:cNvPr>
          <p:cNvSpPr txBox="1"/>
          <p:nvPr/>
        </p:nvSpPr>
        <p:spPr>
          <a:xfrm>
            <a:off x="1236746" y="1557070"/>
            <a:ext cx="971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Desactivar la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 de </a:t>
            </a:r>
            <a:r>
              <a:rPr lang="es-A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archivos </a:t>
            </a:r>
          </a:p>
        </p:txBody>
      </p:sp>
    </p:spTree>
    <p:extLst>
      <p:ext uri="{BB962C8B-B14F-4D97-AF65-F5344CB8AC3E}">
        <p14:creationId xmlns:p14="http://schemas.microsoft.com/office/powerpoint/2010/main" val="854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523" y="372244"/>
            <a:ext cx="10995170" cy="733061"/>
          </a:xfrm>
        </p:spPr>
        <p:txBody>
          <a:bodyPr>
            <a:normAutofit fontScale="90000"/>
          </a:bodyPr>
          <a:lstStyle/>
          <a:p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Sugerencias de configuración en la reunión (básico): 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Compartir Pantalla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06" y="2838459"/>
            <a:ext cx="8942586" cy="3052203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502522" y="2797515"/>
            <a:ext cx="2408103" cy="1938992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esta forma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vamos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tener seguridad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materiales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endParaRPr lang="es-A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pantallas que se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muestran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endParaRPr lang="es-A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clase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o sesión.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38ADD3-8D3A-4DAA-B696-889C0B69C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23" y="1594958"/>
            <a:ext cx="823031" cy="823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3FE6FDA-F83F-46C2-BA2E-5274FD6C4C3D}"/>
              </a:ext>
            </a:extLst>
          </p:cNvPr>
          <p:cNvSpPr txBox="1"/>
          <p:nvPr/>
        </p:nvSpPr>
        <p:spPr>
          <a:xfrm>
            <a:off x="1432218" y="1775642"/>
            <a:ext cx="789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 pantalla solo para los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anfitriones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356" y="331653"/>
            <a:ext cx="10995170" cy="733061"/>
          </a:xfrm>
        </p:spPr>
        <p:txBody>
          <a:bodyPr>
            <a:normAutofit fontScale="90000"/>
          </a:bodyPr>
          <a:lstStyle/>
          <a:p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Sugerencias de configuración en la reunión (básico): 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Anotaciones y Control Remoto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72" y="2763978"/>
            <a:ext cx="8518544" cy="3237577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464650" y="2724571"/>
            <a:ext cx="2677794" cy="3170099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Cuando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compartamos pantalla, los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participantes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estas opciones desactivadas, no podrán realizar ningún tipo de intervención a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materiales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o recursos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los que estemos trabajando.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0" y="1542919"/>
            <a:ext cx="823031" cy="823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3D1DD-F369-4ABF-9A32-BD4918DF28EF}"/>
              </a:ext>
            </a:extLst>
          </p:cNvPr>
          <p:cNvSpPr txBox="1"/>
          <p:nvPr/>
        </p:nvSpPr>
        <p:spPr>
          <a:xfrm>
            <a:off x="1326318" y="1736858"/>
            <a:ext cx="102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Deshabilitar las anotaciones y el control remoto 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302" y="259212"/>
            <a:ext cx="10995170" cy="733061"/>
          </a:xfrm>
        </p:spPr>
        <p:txBody>
          <a:bodyPr>
            <a:normAutofit fontScale="90000"/>
          </a:bodyPr>
          <a:lstStyle/>
          <a:p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Sugerencias de configuración en la reunión (básico): 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Bloqueo de Participantes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73" y="2783100"/>
            <a:ext cx="8578678" cy="3005668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509853" y="2744373"/>
            <a:ext cx="2512067" cy="1938992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Debemos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dejar esta opción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deshabilitada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asegurarnos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participantes no vuelvan a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entrar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reunión.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55A0A5-ABE0-40FB-A1D8-ED39DF7D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1" y="1532955"/>
            <a:ext cx="823031" cy="823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66F422-F832-4EF7-B3D1-D2C0192A6579}"/>
              </a:ext>
            </a:extLst>
          </p:cNvPr>
          <p:cNvSpPr txBox="1"/>
          <p:nvPr/>
        </p:nvSpPr>
        <p:spPr>
          <a:xfrm>
            <a:off x="1543561" y="1759274"/>
            <a:ext cx="991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Bloquear a los participantes eliminados  </a:t>
            </a:r>
          </a:p>
        </p:txBody>
      </p:sp>
    </p:spTree>
    <p:extLst>
      <p:ext uri="{BB962C8B-B14F-4D97-AF65-F5344CB8AC3E}">
        <p14:creationId xmlns:p14="http://schemas.microsoft.com/office/powerpoint/2010/main" val="14888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64" y="325713"/>
            <a:ext cx="10239296" cy="733061"/>
          </a:xfrm>
        </p:spPr>
        <p:txBody>
          <a:bodyPr>
            <a:normAutofit fontScale="90000"/>
          </a:bodyPr>
          <a:lstStyle/>
          <a:p>
            <a: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  <a:t>Sugerencias de configuración en la reunión Avanzada: </a:t>
            </a:r>
            <a:br>
              <a:rPr lang="es-AR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Sala de espera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89" y="2430192"/>
            <a:ext cx="8409861" cy="3562330"/>
          </a:xfrm>
          <a:effectLst>
            <a:glow rad="127000">
              <a:schemeClr val="bg2"/>
            </a:glow>
          </a:effectLst>
        </p:spPr>
      </p:pic>
      <p:sp>
        <p:nvSpPr>
          <p:cNvPr id="4" name="CuadroTexto 3"/>
          <p:cNvSpPr txBox="1"/>
          <p:nvPr/>
        </p:nvSpPr>
        <p:spPr>
          <a:xfrm>
            <a:off x="388870" y="2404434"/>
            <a:ext cx="3102647" cy="3477875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participantes podrán ingresar a la sesión 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</a:p>
          <a:p>
            <a:pPr algn="ctr"/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anfitrión los acepte. </a:t>
            </a:r>
          </a:p>
          <a:p>
            <a:pPr algn="ctr"/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Ventaja: es una forma de pasar lista y asegurarnos de que los participantes que ingresen a la reunión sean efectivamente nuestros estudiantes</a:t>
            </a: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Desventaja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A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debemos aceptar de uno a uno a los estudiantes.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9F5AC3-9B83-47C7-B361-AF1F3E86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0" y="1487068"/>
            <a:ext cx="823031" cy="823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EDBEE1-262B-422C-ADCB-910A47551E3B}"/>
              </a:ext>
            </a:extLst>
          </p:cNvPr>
          <p:cNvSpPr txBox="1"/>
          <p:nvPr/>
        </p:nvSpPr>
        <p:spPr>
          <a:xfrm>
            <a:off x="1416621" y="1693391"/>
            <a:ext cx="922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Recomendación: </a:t>
            </a:r>
            <a:r>
              <a:rPr lang="es-A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Habilitar la sala de espera.</a:t>
            </a:r>
            <a:endParaRPr lang="es-A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patrón de nub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806</Words>
  <Application>Microsoft Office PowerPoint</Application>
  <PresentationFormat>Panorámica</PresentationFormat>
  <Paragraphs>82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Open Sans</vt:lpstr>
      <vt:lpstr>Plantilla de diseño de patrón de nube</vt:lpstr>
      <vt:lpstr>RECOMENDACIONES de seguridad para sesiones en Zoom</vt:lpstr>
      <vt:lpstr>Presentación de PowerPoint</vt:lpstr>
      <vt:lpstr>Configurar la cuenta en ZOOM: Ajustes y Posibilidades </vt:lpstr>
      <vt:lpstr>Sugerencias de configuración en la reunión (básico): Chat</vt:lpstr>
      <vt:lpstr>Sugerencias de configuración en la reunión (básico): Transferencia de Archivos</vt:lpstr>
      <vt:lpstr>Sugerencias de configuración en la reunión (básico): Compartir Pantalla</vt:lpstr>
      <vt:lpstr>Sugerencias de configuración en la reunión (básico): Anotaciones y Control Remoto</vt:lpstr>
      <vt:lpstr>Sugerencias de configuración en la reunión (básico): Bloqueo de Participantes</vt:lpstr>
      <vt:lpstr>Sugerencias de configuración en la reunión Avanzada:  Sala de espera</vt:lpstr>
      <vt:lpstr>Ajustes de una reunión programada</vt:lpstr>
      <vt:lpstr>Ajustes de una reunión programada:  ID, contraseña y video</vt:lpstr>
      <vt:lpstr>Ajustes de una reunión programada:  ID, contraseña y video</vt:lpstr>
      <vt:lpstr>Ajustes de una reunión programada:  ID, contraseña y video</vt:lpstr>
      <vt:lpstr>Ajustes de una reunión programada:  Opciones de reunión.</vt:lpstr>
      <vt:lpstr>Ajustes de una reunión programada:  Opciones de reunión.</vt:lpstr>
      <vt:lpstr>Ajustes dentro de una reunión: Seguridad</vt:lpstr>
      <vt:lpstr>Ajustes dentro de una reunión: Panel de Chat</vt:lpstr>
      <vt:lpstr>Ajustes dentro de una reunión: Levantar la Mano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Recomendaciones de seguridad - zoom</dc:title>
  <dc:creator>ASUS</dc:creator>
  <cp:lastModifiedBy>Usuario</cp:lastModifiedBy>
  <cp:revision>34</cp:revision>
  <dcterms:created xsi:type="dcterms:W3CDTF">2020-03-24T14:30:47Z</dcterms:created>
  <dcterms:modified xsi:type="dcterms:W3CDTF">2020-04-21T21:10:05Z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