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6631-3913-4714-BCE9-8AC5F953B90E}" type="datetimeFigureOut">
              <a:rPr lang="es-AR" smtClean="0"/>
              <a:t>18/12/2024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B44C-8C31-43A5-9148-63467F9413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562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6631-3913-4714-BCE9-8AC5F953B90E}" type="datetimeFigureOut">
              <a:rPr lang="es-AR" smtClean="0"/>
              <a:t>18/12/2024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B44C-8C31-43A5-9148-63467F9413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0509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6631-3913-4714-BCE9-8AC5F953B90E}" type="datetimeFigureOut">
              <a:rPr lang="es-AR" smtClean="0"/>
              <a:t>18/12/2024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B44C-8C31-43A5-9148-63467F9413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543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6631-3913-4714-BCE9-8AC5F953B90E}" type="datetimeFigureOut">
              <a:rPr lang="es-AR" smtClean="0"/>
              <a:t>18/12/2024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B44C-8C31-43A5-9148-63467F9413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88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6631-3913-4714-BCE9-8AC5F953B90E}" type="datetimeFigureOut">
              <a:rPr lang="es-AR" smtClean="0"/>
              <a:t>18/12/2024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B44C-8C31-43A5-9148-63467F9413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351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6631-3913-4714-BCE9-8AC5F953B90E}" type="datetimeFigureOut">
              <a:rPr lang="es-AR" smtClean="0"/>
              <a:t>18/12/2024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B44C-8C31-43A5-9148-63467F9413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82451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6631-3913-4714-BCE9-8AC5F953B90E}" type="datetimeFigureOut">
              <a:rPr lang="es-AR" smtClean="0"/>
              <a:t>18/12/2024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B44C-8C31-43A5-9148-63467F9413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6488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6631-3913-4714-BCE9-8AC5F953B90E}" type="datetimeFigureOut">
              <a:rPr lang="es-AR" smtClean="0"/>
              <a:t>18/12/2024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B44C-8C31-43A5-9148-63467F9413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087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6631-3913-4714-BCE9-8AC5F953B90E}" type="datetimeFigureOut">
              <a:rPr lang="es-AR" smtClean="0"/>
              <a:t>18/12/2024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B44C-8C31-43A5-9148-63467F9413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18629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6631-3913-4714-BCE9-8AC5F953B90E}" type="datetimeFigureOut">
              <a:rPr lang="es-AR" smtClean="0"/>
              <a:t>18/12/2024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B44C-8C31-43A5-9148-63467F9413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3262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6631-3913-4714-BCE9-8AC5F953B90E}" type="datetimeFigureOut">
              <a:rPr lang="es-AR" smtClean="0"/>
              <a:t>18/12/2024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B44C-8C31-43A5-9148-63467F9413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32230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96631-3913-4714-BCE9-8AC5F953B90E}" type="datetimeFigureOut">
              <a:rPr lang="es-AR" smtClean="0"/>
              <a:t>18/12/2024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BB44C-8C31-43A5-9148-63467F9413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0911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D:\Desktop\Cooperadora\Documentos propios\fotos almanaques y logos\Fotos de productos-20220824T141137Z-001\Fotos de productos\DSC_3943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568952" cy="583264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Rectángulo"/>
          <p:cNvSpPr/>
          <p:nvPr/>
        </p:nvSpPr>
        <p:spPr>
          <a:xfrm>
            <a:off x="395536" y="980728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altLang="es-AR" b="1" dirty="0">
                <a:solidFill>
                  <a:srgbClr val="FFFF00"/>
                </a:solidFill>
                <a:latin typeface="Comic Sans MS" pitchFamily="66" charset="0"/>
              </a:rPr>
              <a:t>La</a:t>
            </a:r>
            <a:r>
              <a:rPr lang="es-ES" altLang="es-AR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s-ES" altLang="es-AR" b="1" dirty="0">
                <a:solidFill>
                  <a:srgbClr val="FFFF00"/>
                </a:solidFill>
                <a:latin typeface="Comic Sans MS" pitchFamily="66" charset="0"/>
              </a:rPr>
              <a:t>Asociación Cooperadora de la Facultad de Agronomía, </a:t>
            </a:r>
            <a:r>
              <a:rPr lang="es-ES" altLang="es-AR" b="1" dirty="0" smtClean="0">
                <a:solidFill>
                  <a:srgbClr val="FFFF00"/>
                </a:solidFill>
                <a:latin typeface="Comic Sans MS" pitchFamily="66" charset="0"/>
              </a:rPr>
              <a:t>les desea Felices Fiestas y un próspero 2025 a toda la comunidad de nuestra Facultad.</a:t>
            </a:r>
            <a:endParaRPr lang="es-ES" altLang="es-AR" b="1" dirty="0">
              <a:solidFill>
                <a:srgbClr val="FFFF00"/>
              </a:solidFill>
              <a:latin typeface="Comic Sans MS" pitchFamily="66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" altLang="es-AR" dirty="0">
                <a:solidFill>
                  <a:srgbClr val="FFFF00"/>
                </a:solidFill>
                <a:latin typeface="Comic Sans MS" pitchFamily="66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517408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</cp:revision>
  <dcterms:created xsi:type="dcterms:W3CDTF">2022-12-19T01:27:36Z</dcterms:created>
  <dcterms:modified xsi:type="dcterms:W3CDTF">2024-12-18T15:32:21Z</dcterms:modified>
</cp:coreProperties>
</file>